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2031" autoAdjust="0"/>
  </p:normalViewPr>
  <p:slideViewPr>
    <p:cSldViewPr snapToGrid="0" snapToObjects="1">
      <p:cViewPr varScale="1">
        <p:scale>
          <a:sx n="42" d="100"/>
          <a:sy n="42" d="100"/>
        </p:scale>
        <p:origin x="147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1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 is designed to simulate vulnerable systems in order to </a:t>
            </a:r>
            <a:r>
              <a:rPr lang="en-US" b="1" dirty="0"/>
              <a:t>attract, log, and analyze unauthorized access attempts</a:t>
            </a:r>
            <a:r>
              <a:rPr lang="en-US" dirty="0"/>
              <a:t>, with real-time visualization through a desktop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To conclude: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personally developed both the backend and frontend from scratch in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honeypot detects and logs unauthorized access in real time, and visualizes it through a custom-built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project helped me build practical skills in </a:t>
            </a:r>
            <a:r>
              <a:rPr lang="en-US" b="1" dirty="0"/>
              <a:t>networking, multithreading, data logging</a:t>
            </a:r>
            <a:r>
              <a:rPr lang="en-US" dirty="0"/>
              <a:t>, and </a:t>
            </a:r>
            <a:r>
              <a:rPr lang="en-US" b="1" dirty="0"/>
              <a:t>cybersecurity awareness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now proceed to the </a:t>
            </a:r>
            <a:r>
              <a:rPr lang="en-US" b="1" dirty="0"/>
              <a:t>live demonstration</a:t>
            </a:r>
            <a:r>
              <a:rPr lang="en-US" dirty="0"/>
              <a:t> to show how the system works in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Honeypots are security tools that simulate real network services to </a:t>
            </a:r>
            <a:r>
              <a:rPr lang="en-US" b="1" dirty="0"/>
              <a:t>deceive attackers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Instead of blocking intrusions, they allow them — in a controlled way — so that we can </a:t>
            </a:r>
            <a:r>
              <a:rPr lang="en-US" b="1" dirty="0"/>
              <a:t>detect</a:t>
            </a:r>
            <a:r>
              <a:rPr lang="en-US" dirty="0"/>
              <a:t>, </a:t>
            </a:r>
            <a:r>
              <a:rPr lang="en-US" b="1" dirty="0"/>
              <a:t>monitor</a:t>
            </a:r>
            <a:r>
              <a:rPr lang="en-US" dirty="0"/>
              <a:t>, and </a:t>
            </a:r>
            <a:r>
              <a:rPr lang="en-US" b="1" dirty="0"/>
              <a:t>learn</a:t>
            </a:r>
            <a:r>
              <a:rPr lang="en-US" dirty="0"/>
              <a:t> from attacker behavior.</a:t>
            </a:r>
            <a:br>
              <a:rPr lang="en-US" dirty="0"/>
            </a:br>
            <a:r>
              <a:rPr lang="en-US" dirty="0"/>
              <a:t>My goal was to build a </a:t>
            </a:r>
            <a:r>
              <a:rPr lang="en-US" b="1" dirty="0"/>
              <a:t>lightweight, low-interaction honeypot</a:t>
            </a:r>
            <a:r>
              <a:rPr lang="en-US" dirty="0"/>
              <a:t> that can:</a:t>
            </a:r>
          </a:p>
          <a:p>
            <a:pPr>
              <a:buFont typeface="+mj-lt"/>
              <a:buAutoNum type="arabicPeriod"/>
            </a:pPr>
            <a:r>
              <a:rPr lang="en-US" dirty="0"/>
              <a:t>Simulate common ports and services,</a:t>
            </a:r>
          </a:p>
          <a:p>
            <a:pPr>
              <a:buFont typeface="+mj-lt"/>
              <a:buAutoNum type="arabicPeriod"/>
            </a:pPr>
            <a:r>
              <a:rPr lang="en-US" dirty="0"/>
              <a:t>Log access attempts in real-time,</a:t>
            </a:r>
          </a:p>
          <a:p>
            <a:pPr>
              <a:buFont typeface="+mj-lt"/>
              <a:buAutoNum type="arabicPeriod"/>
            </a:pPr>
            <a:r>
              <a:rPr lang="en-US" dirty="0"/>
              <a:t>Present the data visually for quick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honeypot has several features that make it stand 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real-time visualization dashboard</a:t>
            </a:r>
            <a:r>
              <a:rPr lang="en-US" dirty="0"/>
              <a:t> that I built using </a:t>
            </a:r>
            <a:r>
              <a:rPr lang="en-US" dirty="0" err="1"/>
              <a:t>Tkinter</a:t>
            </a:r>
            <a:r>
              <a:rPr lang="en-US" dirty="0"/>
              <a:t> and Matplotlib.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Multi-channel logging</a:t>
            </a:r>
            <a:r>
              <a:rPr lang="en-US" dirty="0"/>
              <a:t> — every event is saved to a .log file, an </a:t>
            </a:r>
            <a:r>
              <a:rPr lang="en-US" b="1" dirty="0"/>
              <a:t>SQLite database</a:t>
            </a:r>
            <a:r>
              <a:rPr lang="en-US" dirty="0"/>
              <a:t>, and displayed in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threaded backend</a:t>
            </a:r>
            <a:r>
              <a:rPr lang="en-US" dirty="0"/>
              <a:t> — using Python’s threading module, the honeypot handles </a:t>
            </a:r>
            <a:r>
              <a:rPr lang="en-US" b="1" dirty="0"/>
              <a:t>multiple connections at the same time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CSV export feature to make analysis easier after data collection.</a:t>
            </a:r>
            <a:br>
              <a:rPr lang="en-US" dirty="0"/>
            </a:br>
            <a:r>
              <a:rPr lang="en-US" dirty="0"/>
              <a:t>These were all implemented manually — not using any third-party honeypot frameworks.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Speaker Notes:</a:t>
            </a:r>
            <a:endParaRPr lang="en-US"/>
          </a:p>
          <a:p>
            <a:pPr>
              <a:buNone/>
            </a:pPr>
            <a:r>
              <a:rPr lang="en-US"/>
              <a:t>The </a:t>
            </a:r>
            <a:r>
              <a:rPr lang="en-US" dirty="0"/>
              <a:t>honeypot listens on ports </a:t>
            </a:r>
            <a:r>
              <a:rPr lang="en-US" b="1" dirty="0"/>
              <a:t>22, 80, 8080, and 3306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 22 mimics SSH,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 80 and 8080 mimic HTTP servers,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 3306 mimics MySQL.</a:t>
            </a:r>
          </a:p>
          <a:p>
            <a:pPr>
              <a:buNone/>
            </a:pPr>
            <a:r>
              <a:rPr lang="en-US" dirty="0"/>
              <a:t>When a connection attempt is made, the backend: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Sends a </a:t>
            </a:r>
            <a:r>
              <a:rPr lang="en-US" b="1" dirty="0"/>
              <a:t>fake banner</a:t>
            </a:r>
            <a:r>
              <a:rPr lang="en-US" dirty="0"/>
              <a:t> to simulate a real service,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Logs the attack event with timestamp and IP,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sends the data to the GUI for visualization — all in real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backend was coded entirely in Python. It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socket module to open listening 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threading.Thread</a:t>
            </a:r>
            <a:r>
              <a:rPr lang="en-US" dirty="0"/>
              <a:t> to allow each port to run independently.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sqlite3 to log attacker details into a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also sends </a:t>
            </a:r>
            <a:r>
              <a:rPr lang="en-US" b="1" dirty="0"/>
              <a:t>fake service banners</a:t>
            </a:r>
            <a:r>
              <a:rPr lang="en-US" dirty="0"/>
              <a:t> to make attackers think it’s a real system.</a:t>
            </a:r>
            <a:br>
              <a:rPr lang="en-US" dirty="0"/>
            </a:br>
            <a:r>
              <a:rPr lang="en-US" dirty="0"/>
              <a:t>Each event is logged as a dictionary, converted into JSON, and sent to the frontend via a TCP socket.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frontend is a desktop application built using </a:t>
            </a:r>
            <a:r>
              <a:rPr lang="en-US" b="1" dirty="0" err="1"/>
              <a:t>Tkinter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 has three main tabs: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log table</a:t>
            </a:r>
            <a:r>
              <a:rPr lang="en-US" dirty="0"/>
              <a:t>, which shows all incoming connections.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bar chart</a:t>
            </a:r>
            <a:r>
              <a:rPr lang="en-US" dirty="0"/>
              <a:t>, displaying the most frequent source 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pie chart</a:t>
            </a:r>
            <a:r>
              <a:rPr lang="en-US" dirty="0"/>
              <a:t>, showing which ports are being hit the most.</a:t>
            </a:r>
            <a:br>
              <a:rPr lang="en-US" dirty="0"/>
            </a:br>
            <a:r>
              <a:rPr lang="en-US" dirty="0"/>
              <a:t>I also added </a:t>
            </a:r>
            <a:r>
              <a:rPr lang="en-US" b="1" dirty="0"/>
              <a:t>color coding</a:t>
            </a:r>
            <a:r>
              <a:rPr lang="en-US" dirty="0"/>
              <a:t> — for example, port 22 logs show in red — and it auto-refreshes every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All components are built using </a:t>
            </a:r>
            <a:r>
              <a:rPr lang="en-US" b="1" dirty="0"/>
              <a:t>Python only</a:t>
            </a:r>
            <a:r>
              <a:rPr lang="en-US" dirty="0"/>
              <a:t>. I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socket, threading, sqlite3 for backend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tkinter</a:t>
            </a:r>
            <a:r>
              <a:rPr lang="en-US" dirty="0"/>
              <a:t> and matplotlib for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json</a:t>
            </a:r>
            <a:r>
              <a:rPr lang="en-US" dirty="0"/>
              <a:t>, queue, and csv for data formatting and exporting.</a:t>
            </a:r>
            <a:br>
              <a:rPr lang="en-US" dirty="0"/>
            </a:br>
            <a:r>
              <a:rPr lang="en-US" dirty="0"/>
              <a:t>I chose these libraries because they’re lightweight, built-in, and gave me complete control. I avoided large frameworks so I could learn more deeply by building everything myself.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this is a </a:t>
            </a:r>
            <a:r>
              <a:rPr lang="en-US" b="1" dirty="0"/>
              <a:t>low-interaction honeypot</a:t>
            </a:r>
            <a:r>
              <a:rPr lang="en-US" dirty="0"/>
              <a:t>, it doesn’t allow deeper engagement like fake logins or capturing commands.</a:t>
            </a:r>
            <a:br>
              <a:rPr lang="en-US" dirty="0"/>
            </a:br>
            <a:r>
              <a:rPr lang="en-US" dirty="0"/>
              <a:t>There is </a:t>
            </a:r>
            <a:r>
              <a:rPr lang="en-US" b="1" dirty="0"/>
              <a:t>no alerting mechanism</a:t>
            </a:r>
            <a:r>
              <a:rPr lang="en-US" dirty="0"/>
              <a:t> — such as email or SMS.</a:t>
            </a:r>
            <a:br>
              <a:rPr lang="en-US" dirty="0"/>
            </a:br>
            <a:r>
              <a:rPr lang="en-US" dirty="0"/>
              <a:t>It is built for </a:t>
            </a:r>
            <a:r>
              <a:rPr lang="en-US" b="1" dirty="0"/>
              <a:t>local deployment only</a:t>
            </a:r>
            <a:r>
              <a:rPr lang="en-US" dirty="0"/>
              <a:t>, and doesn’t yet support remote monitoring.</a:t>
            </a:r>
            <a:br>
              <a:rPr lang="en-US" dirty="0"/>
            </a:br>
            <a:r>
              <a:rPr lang="en-US" dirty="0"/>
              <a:t>I limited it on purpose to focus on </a:t>
            </a:r>
            <a:r>
              <a:rPr lang="en-US" b="1" dirty="0"/>
              <a:t>reliable core functionality</a:t>
            </a:r>
            <a:r>
              <a:rPr lang="en-US" dirty="0"/>
              <a:t>, which I could fully build and explain.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I continue this project, I’d like to add: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High-interaction features</a:t>
            </a:r>
            <a:r>
              <a:rPr lang="en-US" dirty="0"/>
              <a:t> — like fake command shells.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alerting via </a:t>
            </a:r>
            <a:r>
              <a:rPr lang="en-US" b="1" dirty="0"/>
              <a:t>email or Slack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web-based frontend</a:t>
            </a:r>
            <a:r>
              <a:rPr lang="en-US" dirty="0"/>
              <a:t>, so it can be monitored remotely.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finally, support for </a:t>
            </a:r>
            <a:r>
              <a:rPr lang="en-US" b="1" dirty="0"/>
              <a:t>distributed deployment</a:t>
            </a:r>
            <a:r>
              <a:rPr lang="en-US" dirty="0"/>
              <a:t> or using it on cloud servers.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0EB989-0AEE-7904-EB35-51F82FF9003E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1389"/>
            <a:ext cx="6201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7144"/>
            <a:ext cx="350150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High-interaction features (fake shells, logins)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06948"/>
            <a:ext cx="3207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 real-time alerting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856321" y="381714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Convert GUI to web dashboard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75261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Support more ports and remote deployment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3145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363516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0604" y="3590330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Detects and logs unauthorized access in real time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667" y="3363516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55481" y="3590330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Includes GUI, database logging, and charts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4752618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0604" y="4979432"/>
            <a:ext cx="5106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Great educational and forensic tool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428667" y="4752618"/>
            <a:ext cx="6408063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655481" y="4979432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my knowledge in networking and cybersecurity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123539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 will now proceed with the demonstration.</a:t>
            </a:r>
            <a:endParaRPr lang="en-US" sz="44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88884-A96E-BA44-28CE-B42E606DF85E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0CC6B-AB03-98C4-9538-006322FEAF35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7115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Honeypot System for Unauthorized Access Detection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69249"/>
            <a:ext cx="3525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Nandapalage Sathsarani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10899362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6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715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33141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49466"/>
            <a:ext cx="289941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Honeypots simulate vulnerable systems to attract attackers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713803" y="32715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798874" y="33141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50919" y="3349466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Goal: Detect and log malicious access attempts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298281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Light weight, low-interaction honeypot with real-time visualization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9691"/>
            <a:ext cx="868489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Unique Features of Our Honeypot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387810"/>
            <a:ext cx="302799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Visualization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910733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GUI provides live charts and logs for immediate attack insight.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1780" y="4387810"/>
            <a:ext cx="300406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Multi-Channel Logging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1780" y="491073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Logs are saved to files, an SQLite database, and displayed in the GUI simultaneously.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6181487"/>
            <a:ext cx="43432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Concurrent Connection Handling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3790" y="6704409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Threaded backend efficiently manages multiple connections for realistic simulation.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1780" y="61814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Easy Data Export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1780" y="6704409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Export functionality for CSV helps in-depth forensic analysis and reporting.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AF9023-3DA3-9D12-5FBA-D96CC943C290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2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0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Listens on ports: 22, 80, 8080, 3306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Sends fake service banners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Logs to file, SQLite DB, and GUI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17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Live connection charts and logs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59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 export for analysis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517A8-E26F-E28E-6B75-C89C3774691D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8530"/>
            <a:ext cx="6414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Functionality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093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7514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backend using socket and threading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69093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Concurrency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97514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multiple connections using threads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69093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Simulation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97514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Sends fake banners to simulate services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69093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97514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Logs IP, ports, time and forwards to GUI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BC605-7408-35FF-5B0F-0EB2F1FFD923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1880"/>
            <a:ext cx="595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082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04611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Tkinter-based desktop GUI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71082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504611"/>
            <a:ext cx="304811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Three tabs: Log Table, Top IPs, Ports Hit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7108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50461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Color-coded logs by port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710821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50461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charts using matplotlib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7A9C7-3CF6-AE6E-EECC-0ED14A1B56BE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67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2544366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5567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349466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(socket, threading, sqlite3, tkinter)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5556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34946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Matplotlib for charting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55567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06795" y="3349466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CSV and JSON for data handling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866084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0190" y="5659874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Queue for thread-safe communication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E3CFD-DDE3-6B1A-7D44-4289997AD06A}"/>
              </a:ext>
            </a:extLst>
          </p:cNvPr>
          <p:cNvSpPr/>
          <p:nvPr/>
        </p:nvSpPr>
        <p:spPr>
          <a:xfrm>
            <a:off x="12530821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Low-interaction only (no deep simulation)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alerting system (e.g., email/SMS)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Local-only operation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protocol support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153AA3-AC28-3C2B-3689-E73A05B8951C}"/>
              </a:ext>
            </a:extLst>
          </p:cNvPr>
          <p:cNvSpPr/>
          <p:nvPr/>
        </p:nvSpPr>
        <p:spPr>
          <a:xfrm>
            <a:off x="12528340" y="7561897"/>
            <a:ext cx="2028305" cy="565265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1003</Words>
  <Application>Microsoft Office PowerPoint</Application>
  <PresentationFormat>Custom</PresentationFormat>
  <Paragraphs>114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(s) Nandapalage Sathsarani</cp:lastModifiedBy>
  <cp:revision>9</cp:revision>
  <dcterms:created xsi:type="dcterms:W3CDTF">2025-05-25T14:55:14Z</dcterms:created>
  <dcterms:modified xsi:type="dcterms:W3CDTF">2025-05-26T00:32:38Z</dcterms:modified>
</cp:coreProperties>
</file>